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B1440-328A-423D-A4E3-84D42B681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0EAC9-5880-455C-9C18-964C26A98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F42A4-22AF-4C31-9ACF-E6DDC55C8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82F5D-07A7-4351-BD82-B1C9EDAA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432C5-249B-4CFA-8C01-A83D8F10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248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F598-8368-4B08-A511-0249E317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41857-5F3D-404F-895D-3C12B1ABD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B0838-6E8C-4300-82C2-658A86D7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D10AA-C16F-4A13-9D31-1214654E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FFDE5-ECD2-491F-9443-BD00CAEB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881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0700-1328-4910-B079-17622124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23B36-BC07-42FF-9649-65AA36939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3449C-DA7D-451D-912D-64B326BE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66DFD-5ED3-4166-A638-456E7AB41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7E776-0769-4442-A835-00E2B31F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781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997AB-E03C-4357-AA9F-69ED0852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105DA-CA7C-4FBE-A8A9-EF3E357CA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7C4A6-114E-48B5-B722-266C2E199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A4B3BA-6977-4280-BCAE-6F97EAD53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81C21D-4F26-4761-B3F7-19F6DBA7F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CD8AC-8A19-4F6E-A711-B91663AF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648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3C16-6299-412A-9EA5-E83330750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4A9D0-91D1-48C7-B4E8-5E77CE947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8923C-FF1B-4508-91D8-84F66A2CE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A7BB64-75D1-424A-A4B5-6775C1253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6BC5F5-96E2-4964-8B4E-676631C045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8C2018-028B-4520-BDA0-C9794DD6B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707600-2CC8-443B-8D10-B158CAFA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F8644-7CC7-4B64-926C-9CB8EBCE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994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28F7-CAE3-423A-B402-87687220A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1DCCEB-926F-47AF-BF53-5713BD606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BF2B3-7645-4CF9-B560-55E33403A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42E5BD-934B-4831-88F0-D77B44F2E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811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08774-B3F9-4B8E-A5AF-CFE27D54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53B53-1D9D-4B27-84E5-2A5FE968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CA2BB-6DE1-40B7-AAE1-276E4E9CC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286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D792-A651-47D2-9ED7-2C12D322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00753-E2CA-41F9-9B70-6B62F2BC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8DD33-3179-4361-B9C9-12246CACD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8C740-5EF6-43CB-BFB7-8ECAA35F2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EFA5C-0C61-4F6F-8AF8-645985356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9C164-4359-4520-BA95-4BE4A67CB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738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F419-253C-4CDA-B471-F68AF3817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6100C-12C9-405C-992B-66275DCB6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9E6CB-32EE-4AD3-B20D-9CC6EE6F0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99689-4105-45F7-8737-676263100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41AED-EE29-4692-ABE1-A838983F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643AD-6A1C-4C20-AFA7-45E86DF7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68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6887-9A4D-40F6-B454-3CB95DF84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89E86F-797E-4153-98EF-F7F181C60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146E2-D8EF-47FF-87AA-DEA064972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32A8C-1B3A-4C6C-B665-13B9A69E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E5B4D-AAE1-479E-9257-B843837C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275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09B6E7-DDB0-4AF2-B6B3-BC43375457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39828-BBD6-4F21-9F03-F2B1C319E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92C80-FD02-4B19-9963-9E66F4559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43754-2228-4A4A-A173-190CBF26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3CDD4-29CE-4CF9-BE10-F4629835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74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FD8292-3B2D-4149-9446-DAF2FE9AA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538E8-E4CF-4AE6-96CD-4222B11A7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46317-B779-4656-BA4C-DBB2F42D8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156AD-FB1E-4ECD-80C2-47337F68B1C0}" type="datetimeFigureOut">
              <a:rPr lang="hr-HR" smtClean="0"/>
              <a:t>8.5.2025.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F65D2-FE1C-4390-8518-965198E55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1AB68-75A2-4052-A725-602281AE8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A240A-6063-406A-8FEF-EDB3C634F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0077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17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56BD-B107-4DD3-AEF2-6A6DA57C1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072"/>
            <a:ext cx="9144000" cy="2387600"/>
          </a:xfrm>
        </p:spPr>
        <p:txBody>
          <a:bodyPr anchor="ctr">
            <a:normAutofit/>
          </a:bodyPr>
          <a:lstStyle/>
          <a:p>
            <a:endParaRPr lang="hr-HR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E05A4B-B5CB-4CB2-82A5-6B18AFCBF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2910"/>
            <a:ext cx="9144000" cy="1768908"/>
          </a:xfrm>
        </p:spPr>
        <p:txBody>
          <a:bodyPr anchor="ctr">
            <a:normAutofit/>
          </a:bodyPr>
          <a:lstStyle/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198364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66EAF-7A46-97C1-6402-D7612173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E5D06-1BE1-F494-A326-753F258BF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9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Ivan Grbavac</cp:lastModifiedBy>
  <cp:revision>5</cp:revision>
  <dcterms:created xsi:type="dcterms:W3CDTF">2021-04-14T09:57:51Z</dcterms:created>
  <dcterms:modified xsi:type="dcterms:W3CDTF">2025-05-08T17:44:35Z</dcterms:modified>
</cp:coreProperties>
</file>